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embeddedFontLst>
    <p:embeddedFont>
      <p:font typeface="TH SarabunIT๙" panose="020B0500040200020003" pitchFamily="34" charset="-34"/>
      <p:regular r:id="rId9"/>
      <p:bold r:id="rId10"/>
      <p:italic r:id="rId11"/>
      <p:boldItalic r:id="rId12"/>
    </p:embeddedFont>
    <p:embeddedFont>
      <p:font typeface="TH SarabunPSK" panose="020B0500040200020003" pitchFamily="34" charset="-34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D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 An" userId="249224aa4e95f5cd" providerId="LiveId" clId="{74A9E29E-0BE0-4996-ACC4-72516D1A3E4A}"/>
    <pc:docChg chg="undo custSel addSld delSld modSld sldOrd modMainMaster">
      <pc:chgData name="CH An" userId="249224aa4e95f5cd" providerId="LiveId" clId="{74A9E29E-0BE0-4996-ACC4-72516D1A3E4A}" dt="2024-09-10T06:50:16.462" v="361" actId="20577"/>
      <pc:docMkLst>
        <pc:docMk/>
      </pc:docMkLst>
      <pc:sldChg chg="addSp modSp new mod">
        <pc:chgData name="CH An" userId="249224aa4e95f5cd" providerId="LiveId" clId="{74A9E29E-0BE0-4996-ACC4-72516D1A3E4A}" dt="2024-09-10T06:49:46.652" v="359" actId="20577"/>
        <pc:sldMkLst>
          <pc:docMk/>
          <pc:sldMk cId="1398009647" sldId="256"/>
        </pc:sldMkLst>
      </pc:sldChg>
      <pc:sldChg chg="del">
        <pc:chgData name="CH An" userId="249224aa4e95f5cd" providerId="LiveId" clId="{74A9E29E-0BE0-4996-ACC4-72516D1A3E4A}" dt="2024-09-10T06:19:22.288" v="3" actId="47"/>
        <pc:sldMkLst>
          <pc:docMk/>
          <pc:sldMk cId="2818665549" sldId="256"/>
        </pc:sldMkLst>
      </pc:sldChg>
      <pc:sldChg chg="del">
        <pc:chgData name="CH An" userId="249224aa4e95f5cd" providerId="LiveId" clId="{74A9E29E-0BE0-4996-ACC4-72516D1A3E4A}" dt="2024-09-10T06:14:58.818" v="2" actId="47"/>
        <pc:sldMkLst>
          <pc:docMk/>
          <pc:sldMk cId="307993481" sldId="257"/>
        </pc:sldMkLst>
      </pc:sldChg>
      <pc:sldChg chg="addSp delSp modSp new mod modClrScheme chgLayout">
        <pc:chgData name="CH An" userId="249224aa4e95f5cd" providerId="LiveId" clId="{74A9E29E-0BE0-4996-ACC4-72516D1A3E4A}" dt="2024-09-10T06:44:30.717" v="310" actId="20577"/>
        <pc:sldMkLst>
          <pc:docMk/>
          <pc:sldMk cId="1944860291" sldId="257"/>
        </pc:sldMkLst>
      </pc:sldChg>
      <pc:sldChg chg="del">
        <pc:chgData name="CH An" userId="249224aa4e95f5cd" providerId="LiveId" clId="{74A9E29E-0BE0-4996-ACC4-72516D1A3E4A}" dt="2024-09-10T06:14:57.008" v="1" actId="47"/>
        <pc:sldMkLst>
          <pc:docMk/>
          <pc:sldMk cId="853991002" sldId="258"/>
        </pc:sldMkLst>
      </pc:sldChg>
      <pc:sldChg chg="addSp modSp new mod ord modClrScheme chgLayout">
        <pc:chgData name="CH An" userId="249224aa4e95f5cd" providerId="LiveId" clId="{74A9E29E-0BE0-4996-ACC4-72516D1A3E4A}" dt="2024-09-10T06:50:16.462" v="361" actId="20577"/>
        <pc:sldMkLst>
          <pc:docMk/>
          <pc:sldMk cId="2479801828" sldId="258"/>
        </pc:sldMkLst>
      </pc:sldChg>
      <pc:sldChg chg="new del">
        <pc:chgData name="CH An" userId="249224aa4e95f5cd" providerId="LiveId" clId="{74A9E29E-0BE0-4996-ACC4-72516D1A3E4A}" dt="2024-09-10T06:19:24.395" v="4" actId="47"/>
        <pc:sldMkLst>
          <pc:docMk/>
          <pc:sldMk cId="286999205" sldId="259"/>
        </pc:sldMkLst>
      </pc:sldChg>
      <pc:sldChg chg="addSp delSp modSp new mod">
        <pc:chgData name="CH An" userId="249224aa4e95f5cd" providerId="LiveId" clId="{74A9E29E-0BE0-4996-ACC4-72516D1A3E4A}" dt="2024-09-10T06:47:08.916" v="339" actId="21"/>
        <pc:sldMkLst>
          <pc:docMk/>
          <pc:sldMk cId="1960155044" sldId="259"/>
        </pc:sldMkLst>
      </pc:sldChg>
      <pc:sldMasterChg chg="addSp delSp modSp mod setBg modSldLayout">
        <pc:chgData name="CH An" userId="249224aa4e95f5cd" providerId="LiveId" clId="{74A9E29E-0BE0-4996-ACC4-72516D1A3E4A}" dt="2024-09-10T06:47:15.486" v="340"/>
        <pc:sldMasterMkLst>
          <pc:docMk/>
          <pc:sldMasterMk cId="83491320" sldId="2147483648"/>
        </pc:sldMasterMkLst>
        <pc:sldLayoutChg chg="modSp mod">
          <pc:chgData name="CH An" userId="249224aa4e95f5cd" providerId="LiveId" clId="{74A9E29E-0BE0-4996-ACC4-72516D1A3E4A}" dt="2024-09-10T06:40:00.268" v="238" actId="14100"/>
          <pc:sldLayoutMkLst>
            <pc:docMk/>
            <pc:sldMasterMk cId="83491320" sldId="2147483648"/>
            <pc:sldLayoutMk cId="2770707028" sldId="2147483649"/>
          </pc:sldLayoutMkLst>
        </pc:sldLayoutChg>
        <pc:sldLayoutChg chg="modSp mod">
          <pc:chgData name="CH An" userId="249224aa4e95f5cd" providerId="LiveId" clId="{74A9E29E-0BE0-4996-ACC4-72516D1A3E4A}" dt="2024-09-10T06:39:49.221" v="234" actId="14100"/>
          <pc:sldLayoutMkLst>
            <pc:docMk/>
            <pc:sldMasterMk cId="83491320" sldId="2147483648"/>
            <pc:sldLayoutMk cId="2586411383" sldId="2147483650"/>
          </pc:sldLayoutMkLst>
        </pc:sldLayoutChg>
        <pc:sldLayoutChg chg="modSp mod">
          <pc:chgData name="CH An" userId="249224aa4e95f5cd" providerId="LiveId" clId="{74A9E29E-0BE0-4996-ACC4-72516D1A3E4A}" dt="2024-09-10T06:43:21.558" v="277" actId="403"/>
          <pc:sldLayoutMkLst>
            <pc:docMk/>
            <pc:sldMasterMk cId="83491320" sldId="2147483648"/>
            <pc:sldLayoutMk cId="2545386644" sldId="2147483651"/>
          </pc:sldLayoutMkLst>
        </pc:sldLayoutChg>
        <pc:sldLayoutChg chg="modSp mod">
          <pc:chgData name="CH An" userId="249224aa4e95f5cd" providerId="LiveId" clId="{74A9E29E-0BE0-4996-ACC4-72516D1A3E4A}" dt="2024-09-10T06:37:09.566" v="207" actId="14100"/>
          <pc:sldLayoutMkLst>
            <pc:docMk/>
            <pc:sldMasterMk cId="83491320" sldId="2147483648"/>
            <pc:sldLayoutMk cId="2333207375" sldId="2147483652"/>
          </pc:sldLayoutMkLst>
        </pc:sldLayoutChg>
        <pc:sldLayoutChg chg="modSp mod">
          <pc:chgData name="CH An" userId="249224aa4e95f5cd" providerId="LiveId" clId="{74A9E29E-0BE0-4996-ACC4-72516D1A3E4A}" dt="2024-09-10T06:37:49.469" v="218" actId="14100"/>
          <pc:sldLayoutMkLst>
            <pc:docMk/>
            <pc:sldMasterMk cId="83491320" sldId="2147483648"/>
            <pc:sldLayoutMk cId="1567825942" sldId="2147483653"/>
          </pc:sldLayoutMkLst>
        </pc:sldLayoutChg>
        <pc:sldLayoutChg chg="modSp mod">
          <pc:chgData name="CH An" userId="249224aa4e95f5cd" providerId="LiveId" clId="{74A9E29E-0BE0-4996-ACC4-72516D1A3E4A}" dt="2024-09-10T06:38:06.540" v="222" actId="14100"/>
          <pc:sldLayoutMkLst>
            <pc:docMk/>
            <pc:sldMasterMk cId="83491320" sldId="2147483648"/>
            <pc:sldLayoutMk cId="589897046" sldId="2147483654"/>
          </pc:sldLayoutMkLst>
        </pc:sldLayoutChg>
        <pc:sldLayoutChg chg="addSp modSp mod">
          <pc:chgData name="CH An" userId="249224aa4e95f5cd" providerId="LiveId" clId="{74A9E29E-0BE0-4996-ACC4-72516D1A3E4A}" dt="2024-09-10T06:47:15.486" v="340"/>
          <pc:sldLayoutMkLst>
            <pc:docMk/>
            <pc:sldMasterMk cId="83491320" sldId="2147483648"/>
            <pc:sldLayoutMk cId="4014453158" sldId="2147483655"/>
          </pc:sldLayoutMkLst>
        </pc:sldLayoutChg>
      </pc:sldMasterChg>
    </pc:docChg>
  </pc:docChgLst>
  <pc:docChgLst>
    <pc:chgData name="CH An" userId="249224aa4e95f5cd" providerId="LiveId" clId="{9ED393B4-4B1B-42F3-B6E4-549F1D6A526C}"/>
    <pc:docChg chg="undo custSel addSld modMainMaster">
      <pc:chgData name="CH An" userId="249224aa4e95f5cd" providerId="LiveId" clId="{9ED393B4-4B1B-42F3-B6E4-549F1D6A526C}" dt="2025-10-21T09:01:32.081" v="165" actId="680"/>
      <pc:docMkLst>
        <pc:docMk/>
      </pc:docMkLst>
      <pc:sldChg chg="new">
        <pc:chgData name="CH An" userId="249224aa4e95f5cd" providerId="LiveId" clId="{9ED393B4-4B1B-42F3-B6E4-549F1D6A526C}" dt="2025-10-21T09:01:32.081" v="165" actId="680"/>
        <pc:sldMkLst>
          <pc:docMk/>
          <pc:sldMk cId="2859878061" sldId="260"/>
        </pc:sldMkLst>
      </pc:sldChg>
      <pc:sldMasterChg chg="addSp delSp modSp mod">
        <pc:chgData name="CH An" userId="249224aa4e95f5cd" providerId="LiveId" clId="{9ED393B4-4B1B-42F3-B6E4-549F1D6A526C}" dt="2025-10-21T09:00:00.949" v="164" actId="20577"/>
        <pc:sldMasterMkLst>
          <pc:docMk/>
          <pc:sldMasterMk cId="83491320" sldId="2147483648"/>
        </pc:sldMasterMkLst>
        <pc:spChg chg="ord">
          <ac:chgData name="CH An" userId="249224aa4e95f5cd" providerId="LiveId" clId="{9ED393B4-4B1B-42F3-B6E4-549F1D6A526C}" dt="2025-10-21T08:59:50.817" v="157" actId="166"/>
          <ac:spMkLst>
            <pc:docMk/>
            <pc:sldMasterMk cId="83491320" sldId="2147483648"/>
            <ac:spMk id="6" creationId="{0E11BBF5-9061-6D2E-0E76-8B4704903A46}"/>
          </ac:spMkLst>
        </pc:spChg>
        <pc:spChg chg="add mod ord">
          <ac:chgData name="CH An" userId="249224aa4e95f5cd" providerId="LiveId" clId="{9ED393B4-4B1B-42F3-B6E4-549F1D6A526C}" dt="2025-10-21T09:00:00.949" v="164" actId="20577"/>
          <ac:spMkLst>
            <pc:docMk/>
            <pc:sldMasterMk cId="83491320" sldId="2147483648"/>
            <ac:spMk id="7" creationId="{57A35B6D-1DE0-7009-0C6C-3DB6A533240E}"/>
          </ac:spMkLst>
        </pc:spChg>
        <pc:picChg chg="del mod">
          <ac:chgData name="CH An" userId="249224aa4e95f5cd" providerId="LiveId" clId="{9ED393B4-4B1B-42F3-B6E4-549F1D6A526C}" dt="2025-10-21T08:59:16.672" v="149" actId="478"/>
          <ac:picMkLst>
            <pc:docMk/>
            <pc:sldMasterMk cId="83491320" sldId="2147483648"/>
            <ac:picMk id="8" creationId="{24DED67B-F16D-195C-A390-51DED6C631C6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6D8D30-AA90-690D-93AC-6BC3CE678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925C7-9B43-CFD0-B73E-188CA8B79C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D2791-FA35-475B-8E3A-0FDDB0DEE987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A0CF1-ADA6-AA47-B87A-9E8DB4CE9C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2750D-78F8-886A-6055-704676607E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1AC1-5E19-4E0A-84F6-A5E0DA63D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30385-6984-415C-85A6-918088B4F641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795D-4C03-4182-9978-F01843638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A8EE3-BF5C-3E74-A895-725CCAA6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87972"/>
            <a:ext cx="11612880" cy="295814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A23BB-1F93-BC0D-6BE4-E22A49A31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11612880" cy="19659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E60C8-9C14-8846-20EF-E9945E492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5922962"/>
            <a:ext cx="5810250" cy="365125"/>
          </a:xfrm>
        </p:spPr>
        <p:txBody>
          <a:bodyPr/>
          <a:lstStyle/>
          <a:p>
            <a:fld id="{A58FA5AB-BD18-4591-B439-DC898446B59A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2A472-18D0-B849-9AEA-89D8FE4F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22961"/>
            <a:ext cx="580263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EDD4E-718A-6026-7275-EA70A6D2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F7B5-3E98-1B9D-520E-56B21BC7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89907-315E-F52B-D42A-47646705D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4728-1ECE-AD0D-C721-BA4ECF55B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82" y="5922962"/>
            <a:ext cx="5986818" cy="365125"/>
          </a:xfrm>
        </p:spPr>
        <p:txBody>
          <a:bodyPr/>
          <a:lstStyle/>
          <a:p>
            <a:fld id="{1EB5CD43-C6F7-4E29-A2F3-7AAF47D3D013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88199-3BC3-5EA2-A9D2-0D1D5888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22961"/>
            <a:ext cx="59276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008E3-1648-FFE4-AD4F-403932FC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0D0D9-12A6-C979-6282-C9220672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2824796"/>
            <a:ext cx="11612880" cy="12573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ECC45-0F73-6C3E-F95B-E272347B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" y="4206240"/>
            <a:ext cx="11612880" cy="12573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45ED0-C9EE-86C7-4183-E7EF0341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" y="5922962"/>
            <a:ext cx="5791200" cy="365125"/>
          </a:xfrm>
        </p:spPr>
        <p:txBody>
          <a:bodyPr/>
          <a:lstStyle/>
          <a:p>
            <a:fld id="{D10BE34A-7123-41C1-901A-D3B92BE36AB0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3C9E-EEB3-349B-F509-56301A78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22961"/>
            <a:ext cx="5791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E313D-E72A-C3A8-C508-97DFCE2F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7A90-2F93-F53A-0B79-012F7442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596B2-08BE-9299-4E4F-14A4F7D7A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82" y="1825625"/>
            <a:ext cx="5910618" cy="39922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4E0F8-7AA7-708D-6EB1-737324F2E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910618" cy="399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942C6-1C51-983C-881A-8817B8CA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82" y="5922962"/>
            <a:ext cx="5910618" cy="365125"/>
          </a:xfrm>
        </p:spPr>
        <p:txBody>
          <a:bodyPr/>
          <a:lstStyle/>
          <a:p>
            <a:fld id="{EC87768A-327F-47BB-A678-E3264190DECE}" type="datetime1">
              <a:rPr lang="en-US" smtClean="0"/>
              <a:t>10/21/2025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1FA94-ABB0-B550-BFCB-E83EFE59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5922961"/>
            <a:ext cx="60038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98A74-3CA4-3800-C054-9E9BC60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EDCE-3D5A-976D-D01D-09A0668F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365125"/>
            <a:ext cx="1161288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1258A-E7B4-9F24-2E4A-F1852A87C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550" y="1681163"/>
            <a:ext cx="57880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DC040-A324-90A0-636F-923CE59AD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550" y="2505075"/>
            <a:ext cx="5788026" cy="33127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2C889-22DB-550E-BE7F-D698C0C1A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502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B0572-6EF9-B039-4A0A-ACA4B6093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50230" cy="33127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227761-F65E-76EB-1C93-ABCE3DC9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9549" y="5925183"/>
            <a:ext cx="5788025" cy="365125"/>
          </a:xfrm>
        </p:spPr>
        <p:txBody>
          <a:bodyPr/>
          <a:lstStyle/>
          <a:p>
            <a:fld id="{9EACD121-BFBC-4405-845F-6481678EA7EC}" type="datetime1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3FCD9-E152-C54F-577E-6C9290FC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4428" y="5925184"/>
            <a:ext cx="56280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98FCC-3CF3-FD73-E7D4-B92BE2D4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B08E-CFDA-5245-B53E-AF3DEA8B1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9FEE2-3857-A5D7-6A71-9F95EA8D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182" y="5922962"/>
            <a:ext cx="5927678" cy="365125"/>
          </a:xfrm>
        </p:spPr>
        <p:txBody>
          <a:bodyPr/>
          <a:lstStyle/>
          <a:p>
            <a:fld id="{3C6A0279-C2CB-43C0-976E-81551B769931}" type="datetime1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9E31C-32C3-2CAE-47FF-F6493493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22961"/>
            <a:ext cx="592767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24DB2-9A4B-C61F-8661-782A08F8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9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8487A9-BD43-6261-471E-332E955A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8590" y="5922962"/>
            <a:ext cx="5840730" cy="365125"/>
          </a:xfrm>
        </p:spPr>
        <p:txBody>
          <a:bodyPr/>
          <a:lstStyle/>
          <a:p>
            <a:fld id="{A9C0DF9E-F988-4C68-9216-96A187701D3C}" type="datetime1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7288C-3574-59F6-0035-A57866B8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5922961"/>
            <a:ext cx="59474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CBF9C-70D7-EB45-F73A-21CCFC50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logo of a military officer&#10;&#10;Description automatically generated with medium confidence">
            <a:extLst>
              <a:ext uri="{FF2B5EF4-FFF2-40B4-BE49-F238E27FC236}">
                <a16:creationId xmlns:a16="http://schemas.microsoft.com/office/drawing/2014/main" id="{22005305-1AA3-4C7A-E50A-092D5A572D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96982"/>
            <a:ext cx="803564" cy="82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45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airplane&#10;&#10;Description automatically generated">
            <a:extLst>
              <a:ext uri="{FF2B5EF4-FFF2-40B4-BE49-F238E27FC236}">
                <a16:creationId xmlns:a16="http://schemas.microsoft.com/office/drawing/2014/main" id="{E6A0AAFF-0752-D04B-960C-BD7C0572BC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4000"/>
                    </a14:imgEffect>
                    <a14:imgEffect>
                      <a14:brightnessContrast bright="22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C04F5-8220-BAB2-CEA1-3FAAB0F4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136525"/>
            <a:ext cx="119144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E0D3-ADE2-5058-BAE9-C0E0F9BF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182" y="1825625"/>
            <a:ext cx="11914496" cy="3957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3667D-281D-A0D0-AFA5-4B56CFAF0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182" y="5922962"/>
            <a:ext cx="5986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69C57E25-6E16-4C4D-B08D-A4F323360822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87560-BB25-553F-464B-A20F76F6B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5922961"/>
            <a:ext cx="59276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35B6D-1DE0-7009-0C6C-3DB6A533240E}"/>
              </a:ext>
            </a:extLst>
          </p:cNvPr>
          <p:cNvSpPr/>
          <p:nvPr userDrawn="1"/>
        </p:nvSpPr>
        <p:spPr>
          <a:xfrm>
            <a:off x="0" y="6370225"/>
            <a:ext cx="12192000" cy="529780"/>
          </a:xfrm>
          <a:prstGeom prst="rect">
            <a:avLst/>
          </a:prstGeom>
          <a:solidFill>
            <a:srgbClr val="081D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1" dirty="0">
                <a:solidFill>
                  <a:srgbClr val="FFFF00"/>
                </a:solidFill>
              </a:rPr>
              <a:t>     A</a:t>
            </a:r>
            <a:r>
              <a:rPr lang="en-US" b="1" i="1" dirty="0"/>
              <a:t>irmanship       </a:t>
            </a:r>
            <a:r>
              <a:rPr lang="en-US" b="1" i="1" dirty="0">
                <a:solidFill>
                  <a:srgbClr val="FFFF00"/>
                </a:solidFill>
              </a:rPr>
              <a:t>I</a:t>
            </a:r>
            <a:r>
              <a:rPr lang="en-US" b="1" i="1" dirty="0"/>
              <a:t>ntegrity and Allegiance       </a:t>
            </a:r>
            <a:r>
              <a:rPr lang="en-US" b="1" i="1" dirty="0">
                <a:solidFill>
                  <a:srgbClr val="FFFF00"/>
                </a:solidFill>
              </a:rPr>
              <a:t>R</a:t>
            </a:r>
            <a:r>
              <a:rPr lang="en-US" b="1" i="1" dirty="0"/>
              <a:t>esponsibility       </a:t>
            </a:r>
            <a:r>
              <a:rPr lang="en-US" b="1" i="1" dirty="0">
                <a:solidFill>
                  <a:srgbClr val="FFFF00"/>
                </a:solidFill>
              </a:rPr>
              <a:t>P</a:t>
            </a:r>
            <a:r>
              <a:rPr lang="en-US" b="1" i="1" dirty="0"/>
              <a:t>ublic Mind       </a:t>
            </a:r>
            <a:r>
              <a:rPr lang="en-US" b="1" i="1" dirty="0">
                <a:solidFill>
                  <a:srgbClr val="FFFF00"/>
                </a:solidFill>
              </a:rPr>
              <a:t>S</a:t>
            </a:r>
            <a:r>
              <a:rPr lang="en-US" b="1" i="1" dirty="0"/>
              <a:t>ufficiency       </a:t>
            </a:r>
            <a:r>
              <a:rPr lang="en-US" b="1" i="1" dirty="0">
                <a:solidFill>
                  <a:srgbClr val="FFFF00"/>
                </a:solidFill>
              </a:rPr>
              <a:t>L</a:t>
            </a:r>
            <a:r>
              <a:rPr lang="en-US" b="1" i="1" dirty="0"/>
              <a:t>ifelong Learning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BBF5-9061-6D2E-0E76-8B4704903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860" y="6412230"/>
            <a:ext cx="739140" cy="445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defRPr>
            </a:lvl1pPr>
          </a:lstStyle>
          <a:p>
            <a:fld id="{A85BA54C-B81F-4083-94C0-D5AA41375A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E466-DADE-8FB0-3FC0-D3991AB71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560" y="2562173"/>
            <a:ext cx="11612880" cy="1367892"/>
          </a:xfrm>
        </p:spPr>
        <p:txBody>
          <a:bodyPr/>
          <a:lstStyle/>
          <a:p>
            <a:r>
              <a:rPr lang="th-TH" dirty="0"/>
              <a:t>นิรภัย บน.๔๖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45A72-1A07-9739-1722-327131381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50" y="4027068"/>
            <a:ext cx="11612880" cy="1367892"/>
          </a:xfrm>
        </p:spPr>
        <p:txBody>
          <a:bodyPr/>
          <a:lstStyle/>
          <a:p>
            <a:r>
              <a:rPr lang="th-TH" dirty="0"/>
              <a:t>๑๐ กันยายน พ.ศ.๒๕๖๗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B0D26-D4A5-2D4D-9C9E-A601787C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A logo of a military officer&#10;&#10;Description automatically generated with medium confidence">
            <a:extLst>
              <a:ext uri="{FF2B5EF4-FFF2-40B4-BE49-F238E27FC236}">
                <a16:creationId xmlns:a16="http://schemas.microsoft.com/office/drawing/2014/main" id="{F1C59DA8-BA16-C4B5-E8E6-F7F9A2E6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45" y="572788"/>
            <a:ext cx="1724309" cy="178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00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3BDA91-9ADB-8487-1EDA-8F4ADC582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ขับขี่ปลอดภัย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EF128-8D59-E621-7548-3F40FD2E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th-TH" sz="4400" dirty="0"/>
              <a:t>  รวมเทคนิคการขับรถ</a:t>
            </a:r>
          </a:p>
          <a:p>
            <a:pPr lvl="2"/>
            <a:r>
              <a:rPr lang="th-TH" sz="4400" dirty="0"/>
              <a:t>  รวมกฎหมายน่ารู้ในการขับขี่</a:t>
            </a:r>
          </a:p>
          <a:p>
            <a:pPr lvl="2"/>
            <a:r>
              <a:rPr lang="th-TH" sz="4400" dirty="0"/>
              <a:t>  วิเคราะห์ข้อสอบใบขับขี่-พร้อมเฉลย</a:t>
            </a:r>
          </a:p>
          <a:p>
            <a:pPr lvl="2"/>
            <a:r>
              <a:rPr lang="th-TH" sz="4400" dirty="0"/>
              <a:t>  เกิดสถานการณ์ฉุกเฉินระหว่างขับขี่ต้องทำอย่างไร</a:t>
            </a:r>
          </a:p>
          <a:p>
            <a:pPr lvl="2"/>
            <a:r>
              <a:rPr lang="th-TH" sz="4400" dirty="0"/>
              <a:t>  จิตสำนึกและมารยาทในการขับรถ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7635F-73E0-8FD7-13C5-27CF94EE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01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CDBE9A3-0835-6708-D36F-0495D84F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ขับขี่ปลอดภัย</a:t>
            </a:r>
            <a:endParaRPr lang="en-US" dirty="0"/>
          </a:p>
        </p:txBody>
      </p:sp>
      <p:pic>
        <p:nvPicPr>
          <p:cNvPr id="13" name="Content Placeholder 12" descr="A poster with a person fixing a car&#10;&#10;Description automatically generated">
            <a:extLst>
              <a:ext uri="{FF2B5EF4-FFF2-40B4-BE49-F238E27FC236}">
                <a16:creationId xmlns:a16="http://schemas.microsoft.com/office/drawing/2014/main" id="{C487315A-5DE0-E06A-0F1C-95A5E8CDDD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5" y="1732718"/>
            <a:ext cx="2821411" cy="3992563"/>
          </a:xfrm>
        </p:spPr>
      </p:pic>
      <p:pic>
        <p:nvPicPr>
          <p:cNvPr id="15" name="Content Placeholder 14" descr="A screenshot of a mobile phone&#10;&#10;Description automatically generated">
            <a:extLst>
              <a:ext uri="{FF2B5EF4-FFF2-40B4-BE49-F238E27FC236}">
                <a16:creationId xmlns:a16="http://schemas.microsoft.com/office/drawing/2014/main" id="{A1BD6D59-45EC-DE22-DD2B-476AC020F6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8" y="1732718"/>
            <a:ext cx="2820917" cy="3992563"/>
          </a:xfr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52C4C8-ECDC-73E6-ACF5-3ABF3CE5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 descr="A poster of a car&#10;&#10;Description automatically generated">
            <a:extLst>
              <a:ext uri="{FF2B5EF4-FFF2-40B4-BE49-F238E27FC236}">
                <a16:creationId xmlns:a16="http://schemas.microsoft.com/office/drawing/2014/main" id="{9BFEBEF7-2BC8-ED3E-FB88-BA6E8B4B9B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41" y="1732718"/>
            <a:ext cx="2820918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37CBE-482F-93FF-F064-E7AF7585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5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C380-AB3B-922F-D730-705758F0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13BE6-9A7A-B697-6006-3D5ACD7F4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537F1-75B3-DA03-ECC1-CFCB1C8287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3EF59-D19E-E934-9292-8FBDE366A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1CDD7-D849-7EAD-0E29-A2E892CF99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7201-AB4A-7FF0-2C6B-BAC7CCA0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A54C-B81F-4083-94C0-D5AA41375A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78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58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TH SarabunIT๙</vt:lpstr>
      <vt:lpstr>Arial</vt:lpstr>
      <vt:lpstr>TH SarabunPSK</vt:lpstr>
      <vt:lpstr>Office Theme</vt:lpstr>
      <vt:lpstr>นิรภัย บน.๔๖</vt:lpstr>
      <vt:lpstr>ขับขี่ปลอดภัย</vt:lpstr>
      <vt:lpstr>ขับขี่ปลอดภัย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 An</dc:creator>
  <cp:lastModifiedBy>CH An</cp:lastModifiedBy>
  <cp:revision>1</cp:revision>
  <dcterms:created xsi:type="dcterms:W3CDTF">2024-09-10T03:40:14Z</dcterms:created>
  <dcterms:modified xsi:type="dcterms:W3CDTF">2025-10-21T09:01:35Z</dcterms:modified>
</cp:coreProperties>
</file>