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28" r:id="rId4"/>
  </p:sldMasterIdLst>
  <p:notesMasterIdLst>
    <p:notesMasterId r:id="rId38"/>
  </p:notesMasterIdLst>
  <p:sldIdLst>
    <p:sldId id="256" r:id="rId5"/>
    <p:sldId id="28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488A0"/>
    <a:srgbClr val="F8D22F"/>
    <a:srgbClr val="5CC6D6"/>
    <a:srgbClr val="FCF7F1"/>
    <a:srgbClr val="F03F2B"/>
    <a:srgbClr val="344529"/>
    <a:srgbClr val="2B3922"/>
    <a:srgbClr val="2E3722"/>
    <a:srgbClr val="B8D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898C25-0E54-452E-BBBC-4C1FD5C5E575}" v="38" dt="2022-07-26T08:29:02.2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94619" autoAdjust="0"/>
  </p:normalViewPr>
  <p:slideViewPr>
    <p:cSldViewPr snapToGrid="0">
      <p:cViewPr varScale="1">
        <p:scale>
          <a:sx n="78" d="100"/>
          <a:sy n="78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05351-A4C3-4B42-9B6D-1983D4858045}" type="datetimeFigureOut">
              <a:rPr lang="th-TH" smtClean="0"/>
              <a:t>26/07/65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0C0A2-FC83-45D1-AA86-D8FE4792EB6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51574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chemeClr val="tx1">
              <a:lumMod val="85000"/>
              <a:alpha val="36000"/>
            </a:schemeClr>
          </a:solidFill>
        </p:spPr>
        <p:txBody>
          <a:bodyPr wrap="none" anchor="ctr">
            <a:normAutofit/>
          </a:bodyPr>
          <a:lstStyle>
            <a:lvl1pPr algn="ctr">
              <a:defRPr sz="8000" b="1" spc="-300">
                <a:solidFill>
                  <a:srgbClr val="FFFF00"/>
                </a:soli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6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9F063-05C8-4E8E-81C8-2E6C57BBDED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60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B8E101-13F9-4C7A-BB9B-08566C3B6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A1683-30FD-4350-AD4A-164F7F47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5254E-24E5-4827-9BB0-241E9CFE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3B1EDB-F7DD-4848-8C62-6D3B5B7D4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504" y="1420039"/>
            <a:ext cx="5534933" cy="2232316"/>
          </a:xfrm>
          <a:prstGeom prst="rect">
            <a:avLst/>
          </a:prstGeom>
          <a:solidFill>
            <a:schemeClr val="tx2"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CE0AB3-1BE2-4D77-BB0F-03EE8B22494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4504" y="3652355"/>
            <a:ext cx="5534933" cy="2232316"/>
          </a:xfrm>
          <a:prstGeom prst="rect">
            <a:avLst/>
          </a:prstGeom>
          <a:solidFill>
            <a:schemeClr val="accent5">
              <a:lumMod val="60000"/>
              <a:lumOff val="40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54D4B-B5A2-4D0F-9DF0-1DD4D57CE0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29437" y="1420039"/>
            <a:ext cx="5534933" cy="2232316"/>
          </a:xfrm>
          <a:prstGeom prst="rect">
            <a:avLst/>
          </a:prstGeom>
          <a:solidFill>
            <a:schemeClr val="accent3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7D6B5E-B347-4A4B-8C9E-FF3195F6114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29437" y="3652355"/>
            <a:ext cx="5534933" cy="2232316"/>
          </a:xfrm>
          <a:prstGeom prst="rect">
            <a:avLst/>
          </a:prstGeom>
          <a:solidFill>
            <a:schemeClr val="accent6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1C5FE2-354C-F79A-AEEE-FE9691634B27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C21D32-87A0-23C5-3BB4-F5723F991D3B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16726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56E2-A821-41A4-94BD-0B4F270B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99086A-D5D7-4E5C-B050-F0A5A052F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22AECF-B114-4D9D-B80E-DF061AB1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9F9BA-88CD-488E-9E07-CF191FE4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D8D98-8B35-4FCE-A690-439DC8B7B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179" y="1616742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8597164-8F13-40C8-AB71-C084A069CD6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64179" y="3960107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34C3960-FF37-4AA3-8B8A-F2FB68F40B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51775" y="1616742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EC729A9-6A56-4531-BB33-118F7B8558F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51775" y="3960107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7D8023E-2817-4DA1-9D38-7D8B219486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2766" y="2465407"/>
            <a:ext cx="2563018" cy="2552270"/>
          </a:xfrm>
          <a:prstGeom prst="flowChartOr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th-T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A34610-C291-F277-2791-980A04496819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69AD65-8B39-806C-101E-270620E51943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640081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D0BEA-DF0F-4D81-AC7E-2520EFFAF35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E1402-F08C-45A6-9A24-F5AF5EE4D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B191FA-0A8C-4C7A-99EE-B69B18D5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0AD78-9438-4E46-9214-A7644E74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520434-A296-460E-B7DC-AF41C9B63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179" y="1616742"/>
            <a:ext cx="5212595" cy="1906234"/>
          </a:xfrm>
          <a:prstGeom prst="rect">
            <a:avLst/>
          </a:prstGeom>
          <a:solidFill>
            <a:schemeClr val="tx2"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D9AC33-5F3B-4D12-A29C-57305F4DB81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64179" y="3960107"/>
            <a:ext cx="5212595" cy="1906234"/>
          </a:xfrm>
          <a:prstGeom prst="rect">
            <a:avLst/>
          </a:prstGeom>
          <a:solidFill>
            <a:schemeClr val="accent5">
              <a:lumMod val="60000"/>
              <a:lumOff val="40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4EBA42-07F8-42CF-B52D-C8D75EC49DE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51775" y="1616742"/>
            <a:ext cx="5212595" cy="1906234"/>
          </a:xfrm>
          <a:prstGeom prst="rect">
            <a:avLst/>
          </a:prstGeom>
          <a:solidFill>
            <a:schemeClr val="accent3">
              <a:lumMod val="75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460D11-BE82-44AB-B95E-B9D9987D236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51775" y="3960107"/>
            <a:ext cx="5212595" cy="1906234"/>
          </a:xfrm>
          <a:prstGeom prst="rect">
            <a:avLst/>
          </a:prstGeom>
          <a:solidFill>
            <a:schemeClr val="accent6">
              <a:lumMod val="75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A9861B99-EF5D-4D28-BDF8-532A12B128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2766" y="2465407"/>
            <a:ext cx="2563018" cy="2552270"/>
          </a:xfrm>
          <a:prstGeom prst="flowChartOr">
            <a:avLst/>
          </a:prstGeom>
          <a:solidFill>
            <a:srgbClr val="FFFF00">
              <a:alpha val="91000"/>
            </a:srgbClr>
          </a:solidFill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endParaRPr lang="th-T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74F9F7-E473-05BB-E0DA-A33226CF8153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191EFE-CDA6-1D19-CC78-CEEDBA8D3035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4128312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6B3A-5D2F-4A85-B136-85DE35099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DBABF9-87EA-4112-8B5C-A3458BF6F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0A10-5773-4C75-9DC1-554FF9EA3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1540F-1638-4336-B9A0-1C0F93D0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22E23F-02CF-444E-B0CF-9675C5982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359108"/>
            <a:ext cx="5668370" cy="48238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190403D-D66C-468D-8227-C439FF86A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630" y="1359108"/>
            <a:ext cx="2543053" cy="2273969"/>
          </a:xfrm>
        </p:spPr>
        <p:txBody>
          <a:bodyPr/>
          <a:lstStyle/>
          <a:p>
            <a:endParaRPr lang="th-TH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C49AAE45-8DA7-4B6A-B1D4-106815EE8C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61815" y="3909009"/>
            <a:ext cx="2543053" cy="2273969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326047-7301-4128-BAD0-BCF7A9DCE88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61815" y="1359108"/>
            <a:ext cx="2543053" cy="22739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133ECBC-248F-466F-B1AC-17B80095D61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27630" y="3909010"/>
            <a:ext cx="2543053" cy="2273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FF67F-E1C2-70CC-D160-509E861EEE49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799E11-A018-C4E0-AE57-3884AAF026C4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604685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630" y="1427435"/>
            <a:ext cx="5717586" cy="82391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630" y="2505075"/>
            <a:ext cx="5717586" cy="36845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427435"/>
            <a:ext cx="5444530" cy="82391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1">
                <a:solidFill>
                  <a:srgbClr val="FFFF00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444530" cy="36845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0ECF-EA65-44C0-A140-B0629310C0DE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6670CC6-4A76-4315-8F3E-0804DC6BD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443" y="136525"/>
            <a:ext cx="10452928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B6FD75-9ACD-78EC-F535-89F288ECACB2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C26BF9-89C3-B07A-80E2-5E85E2D3AA54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08914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619F8-F36E-4DED-A3BC-AF336060862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72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89B5AC-D45B-4FF7-A272-A5A6505A4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5C311E-0253-47F4-AC46-EC06656E4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CBD87-5FE8-4FFB-9610-AB812BD3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1F2D2A9-8007-4E1F-8440-F5D051774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630" y="1427435"/>
            <a:ext cx="5717586" cy="8239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E1927A2-ECDE-458F-8D24-D26DB19B4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630" y="2505075"/>
            <a:ext cx="5717586" cy="3684588"/>
          </a:xfrm>
          <a:prstGeom prst="rect">
            <a:avLst/>
          </a:prstGeom>
          <a:solidFill>
            <a:schemeClr val="accent4">
              <a:lumMod val="60000"/>
              <a:lumOff val="40000"/>
              <a:alpha val="78000"/>
            </a:schemeClr>
          </a:solidFill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646FE35-4C94-4EE8-A30A-8435A7684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9840" y="1427435"/>
            <a:ext cx="5444530" cy="8239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1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97D4768-350F-4D36-B4DC-23E47B9B8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444530" cy="3684588"/>
          </a:xfrm>
          <a:prstGeom prst="rect">
            <a:avLst/>
          </a:prstGeom>
          <a:solidFill>
            <a:schemeClr val="accent6">
              <a:lumMod val="40000"/>
              <a:lumOff val="60000"/>
              <a:alpha val="78000"/>
            </a:schemeClr>
          </a:solidFill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BE8FCA-9201-1626-7CC3-564DA34472BA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79A2FE-1028-5E99-A6E7-25E9E6DFD61D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782508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524C2-2EC6-49AB-9E9A-DE42529666B8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9246A1B-30CC-4C0C-A069-13C491EDD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443" y="136525"/>
            <a:ext cx="10452928" cy="1049214"/>
          </a:xfrm>
          <a:prstGeom prst="snip2DiagRect">
            <a:avLst>
              <a:gd name="adj1" fmla="val 17892"/>
              <a:gd name="adj2" fmla="val 17892"/>
            </a:avLst>
          </a:prstGeom>
          <a:solidFill>
            <a:schemeClr val="tx1">
              <a:alpha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44AE2C-D3F3-E1E7-A9DE-E1062419D6F8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69245C-3D8C-A808-C7AD-3662AF659B20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85541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7E8AB-90ED-43C9-8A8D-B6A7A642EE2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17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0836" y="228600"/>
            <a:ext cx="6298948" cy="924426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anchor="b">
            <a:normAutofit/>
          </a:bodyPr>
          <a:lstStyle>
            <a:lvl1pPr>
              <a:defRPr sz="32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35505"/>
            <a:ext cx="6298948" cy="4838366"/>
          </a:xfrm>
          <a:prstGeom prst="round2Diag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864" y="228600"/>
            <a:ext cx="4203330" cy="5953209"/>
          </a:xfrm>
          <a:prstGeom prst="round2DiagRect">
            <a:avLst>
              <a:gd name="adj1" fmla="val 49114"/>
              <a:gd name="adj2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5F3E-E544-43C5-8769-C472D21CB03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3CA63-F1E0-1702-30B2-66A5E83CB8B1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8A071-8E69-B97F-B6AB-65B6F2F0DB6B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797571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0836" y="228600"/>
            <a:ext cx="6298948" cy="92442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35505"/>
            <a:ext cx="6298948" cy="4838366"/>
          </a:xfrm>
          <a:prstGeom prst="round2DiagRect">
            <a:avLst/>
          </a:prstGeom>
          <a:solidFill>
            <a:schemeClr val="accent3">
              <a:alpha val="36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864" y="228600"/>
            <a:ext cx="4203330" cy="5953209"/>
          </a:xfrm>
          <a:prstGeom prst="round2DiagRect">
            <a:avLst>
              <a:gd name="adj1" fmla="val 49114"/>
              <a:gd name="adj2" fmla="val 0"/>
            </a:avLst>
          </a:prstGeom>
          <a:solidFill>
            <a:schemeClr val="accent1"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5F3E-E544-43C5-8769-C472D21CB03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E93FD3-DA0A-8D32-DD6B-68BCA9E0E590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39AADB-6437-1F49-210B-25C1AF66CCB3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15116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035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6525"/>
            <a:ext cx="10392770" cy="922254"/>
          </a:xfrm>
          <a:prstGeom prst="snip2DiagRect">
            <a:avLst>
              <a:gd name="adj1" fmla="val 0"/>
              <a:gd name="adj2" fmla="val 29127"/>
            </a:avLst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9358" y="1263316"/>
            <a:ext cx="6675012" cy="4855729"/>
          </a:xfrm>
          <a:prstGeom prst="snip2DiagRect">
            <a:avLst>
              <a:gd name="adj1" fmla="val 0"/>
              <a:gd name="adj2" fmla="val 28560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1263316"/>
            <a:ext cx="4344395" cy="4855729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7139-8314-4FA6-B03F-7BBA18DD44D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99D9A0-AEFF-3150-FA64-C1742532B22E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DA226A-6A9B-97B3-0010-82B4B2AF395F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78543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6525"/>
            <a:ext cx="10392770" cy="922254"/>
          </a:xfrm>
          <a:prstGeom prst="snip2DiagRect">
            <a:avLst>
              <a:gd name="adj1" fmla="val 0"/>
              <a:gd name="adj2" fmla="val 29127"/>
            </a:avLst>
          </a:prstGeom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9358" y="1263316"/>
            <a:ext cx="6675012" cy="4855729"/>
          </a:xfrm>
          <a:prstGeom prst="snip2DiagRect">
            <a:avLst>
              <a:gd name="adj1" fmla="val 0"/>
              <a:gd name="adj2" fmla="val 28560"/>
            </a:avLst>
          </a:prstGeom>
          <a:solidFill>
            <a:schemeClr val="accent3"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1263316"/>
            <a:ext cx="4344395" cy="4855729"/>
          </a:xfrm>
          <a:prstGeom prst="snip2DiagRect">
            <a:avLst/>
          </a:prstGeom>
          <a:solidFill>
            <a:schemeClr val="accent1"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dirty="0" smtClean="0"/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7139-8314-4FA6-B03F-7BBA18DD44D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74243D-C197-E637-9AEC-2412F089A8DB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ABA49-E600-6F9F-ABF5-7DD6F3C7FC46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027646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4021492"/>
            <a:ext cx="11336740" cy="1022512"/>
          </a:xfrm>
          <a:prstGeom prst="snip2Diag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30" y="136525"/>
            <a:ext cx="5668370" cy="3737644"/>
          </a:xfrm>
          <a:prstGeom prst="snip2DiagRect">
            <a:avLst>
              <a:gd name="adj1" fmla="val 39469"/>
              <a:gd name="adj2" fmla="val 711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5186516"/>
            <a:ext cx="11336740" cy="982272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845B2-A239-40AB-A3FE-343E10B569B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8EF2AAF-1781-4494-9489-861694665B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448926" y="136524"/>
            <a:ext cx="5315446" cy="3697405"/>
          </a:xfrm>
          <a:prstGeom prst="snip2DiagRect">
            <a:avLst>
              <a:gd name="adj1" fmla="val 39469"/>
              <a:gd name="adj2" fmla="val 711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5FEDF4-2771-7ECE-4C55-9E0DE2C773EE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91F20F-2375-A5B3-D3AC-0F2BF43CCB1D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243968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4021492"/>
            <a:ext cx="11336740" cy="1022512"/>
          </a:xfrm>
          <a:prstGeom prst="snip2DiagRect">
            <a:avLst/>
          </a:prstGeom>
          <a:solidFill>
            <a:schemeClr val="accent5">
              <a:lumMod val="75000"/>
              <a:alpha val="60000"/>
            </a:schemeClr>
          </a:solidFill>
        </p:spPr>
        <p:txBody>
          <a:bodyPr anchor="ctr">
            <a:normAutofit/>
          </a:bodyPr>
          <a:lstStyle>
            <a:lvl1pPr>
              <a:defRPr sz="4000" u="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30" y="136525"/>
            <a:ext cx="5668370" cy="3737644"/>
          </a:xfrm>
          <a:prstGeom prst="snip2DiagRect">
            <a:avLst>
              <a:gd name="adj1" fmla="val 39469"/>
              <a:gd name="adj2" fmla="val 711"/>
            </a:avLst>
          </a:prstGeom>
          <a:solidFill>
            <a:schemeClr val="accent6">
              <a:lumMod val="40000"/>
              <a:lumOff val="60000"/>
              <a:alpha val="36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5186516"/>
            <a:ext cx="11336740" cy="982272"/>
          </a:xfrm>
          <a:prstGeom prst="snip2DiagRect">
            <a:avLst/>
          </a:prstGeom>
          <a:solidFill>
            <a:schemeClr val="accent3">
              <a:lumMod val="60000"/>
              <a:lumOff val="40000"/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845B2-A239-40AB-A3FE-343E10B569B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8EF2AAF-1781-4494-9489-861694665B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448926" y="136524"/>
            <a:ext cx="5315446" cy="3697405"/>
          </a:xfrm>
          <a:prstGeom prst="snip2DiagRect">
            <a:avLst>
              <a:gd name="adj1" fmla="val 39469"/>
              <a:gd name="adj2" fmla="val 711"/>
            </a:avLst>
          </a:prstGeom>
          <a:solidFill>
            <a:schemeClr val="accent6">
              <a:lumMod val="60000"/>
              <a:lumOff val="40000"/>
              <a:alpha val="36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42DA7-C6F0-6037-2171-451F6A1946C5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375B9D-ECD4-17A8-BFBA-849A130114E0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756971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433E9-A073-4F55-BE4C-2832B72EE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2073D-569A-49C1-8B13-8BF27C4F0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6EFDB-552A-4BD9-ACB5-777780527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DA141-9507-4D3D-A3C4-07AF6DAA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8D8118-BA26-4346-B3C9-113A55C64A1C}"/>
              </a:ext>
            </a:extLst>
          </p:cNvPr>
          <p:cNvSpPr txBox="1">
            <a:spLocks/>
          </p:cNvSpPr>
          <p:nvPr userDrawn="1"/>
        </p:nvSpPr>
        <p:spPr>
          <a:xfrm>
            <a:off x="316759" y="4198090"/>
            <a:ext cx="11447611" cy="845914"/>
          </a:xfrm>
          <a:prstGeom prst="snip2Diag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FFF00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F3AA16B-3794-4161-A697-25A5ABD5DA2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16759" y="1530656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C89378-CFD2-4787-BF8E-6A9A6D435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6759" y="5356164"/>
            <a:ext cx="11447611" cy="812624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5666BB-A004-44D7-BED5-17C57E8FF09F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3329413" y="1530657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316EEB6-2B39-4325-97B5-901F36925E0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342067" y="1514276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A3E40D9-1F28-427E-B25E-1F688DCCFBF8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9354721" y="1497899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5DE799-D8A5-EE35-56B8-5B6137606E19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E3040B-9442-03BF-5923-1C5737AB6A68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451412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433E9-A073-4F55-BE4C-2832B72EED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th-TH" sz="4000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2073D-569A-49C1-8B13-8BF27C4F0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6EFDB-552A-4BD9-ACB5-777780527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DA141-9507-4D3D-A3C4-07AF6DAA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8D8118-BA26-4346-B3C9-113A55C64A1C}"/>
              </a:ext>
            </a:extLst>
          </p:cNvPr>
          <p:cNvSpPr txBox="1">
            <a:spLocks/>
          </p:cNvSpPr>
          <p:nvPr userDrawn="1"/>
        </p:nvSpPr>
        <p:spPr>
          <a:xfrm>
            <a:off x="316759" y="4198090"/>
            <a:ext cx="11447611" cy="845914"/>
          </a:xfrm>
          <a:prstGeom prst="snip2Diag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FFF00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F3AA16B-3794-4161-A697-25A5ABD5DA2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16759" y="1530656"/>
            <a:ext cx="2409649" cy="2355273"/>
          </a:xfrm>
          <a:prstGeom prst="decagon">
            <a:avLst/>
          </a:prstGeom>
          <a:solidFill>
            <a:srgbClr val="FFFF0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C89378-CFD2-4787-BF8E-6A9A6D435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6759" y="5356164"/>
            <a:ext cx="11447611" cy="812624"/>
          </a:xfrm>
          <a:prstGeom prst="snip2Diag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5666BB-A004-44D7-BED5-17C57E8FF09F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3329413" y="1530657"/>
            <a:ext cx="2409649" cy="2355273"/>
          </a:xfrm>
          <a:prstGeom prst="decagon">
            <a:avLst/>
          </a:prstGeom>
          <a:solidFill>
            <a:srgbClr val="00B05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316EEB6-2B39-4325-97B5-901F36925E0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342067" y="1514276"/>
            <a:ext cx="2409649" cy="2355273"/>
          </a:xfrm>
          <a:prstGeom prst="decagon">
            <a:avLst/>
          </a:prstGeom>
          <a:solidFill>
            <a:srgbClr val="00B0F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A3E40D9-1F28-427E-B25E-1F688DCCFBF8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9354721" y="1497899"/>
            <a:ext cx="2409649" cy="2355273"/>
          </a:xfrm>
          <a:prstGeom prst="decagon">
            <a:avLst/>
          </a:prstGeom>
          <a:solidFill>
            <a:srgbClr val="0070C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097E1F-131D-5DA2-BC05-66A6A65F65FF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77011C-E3AE-409E-8FA1-2623D6583B48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289734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1179094"/>
            <a:ext cx="11336740" cy="1321677"/>
          </a:xfrm>
          <a:prstGeom prst="roundRect">
            <a:avLst>
              <a:gd name="adj" fmla="val 6884"/>
            </a:avLst>
          </a:prstGeom>
          <a:solidFill>
            <a:schemeClr val="tx1">
              <a:alpha val="60000"/>
            </a:schemeClr>
          </a:solidFill>
        </p:spPr>
        <p:txBody>
          <a:bodyPr anchor="ctr">
            <a:normAutofit/>
          </a:bodyPr>
          <a:lstStyle>
            <a:lvl1pPr>
              <a:defRPr sz="66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2593076"/>
            <a:ext cx="11336740" cy="3630304"/>
          </a:xfrm>
          <a:prstGeom prst="roundRect">
            <a:avLst>
              <a:gd name="adj" fmla="val 2381"/>
            </a:avLst>
          </a:prstGeom>
        </p:spPr>
        <p:txBody>
          <a:bodyPr anchor="ctr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4908-C818-4318-A76D-2A8D4ACFD37A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3216CA-63DA-01FA-D70C-7D5D9637CAE3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8345F8-0379-2F84-D79B-A950AB73247B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894241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574" y="661737"/>
            <a:ext cx="9302752" cy="2088787"/>
          </a:xfrm>
          <a:prstGeom prst="roundRect">
            <a:avLst>
              <a:gd name="adj" fmla="val 6866"/>
            </a:avLst>
          </a:prstGeom>
          <a:solidFill>
            <a:srgbClr val="FF99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>
              <a:defRPr sz="7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804800" y="3028789"/>
            <a:ext cx="8752299" cy="967235"/>
          </a:xfrm>
          <a:prstGeom prst="roundRect">
            <a:avLst>
              <a:gd name="adj" fmla="val 11908"/>
            </a:avLst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 marL="0" indent="0" algn="ctr">
              <a:buNone/>
              <a:defRPr sz="4000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4274289"/>
            <a:ext cx="11336740" cy="1921974"/>
          </a:xfrm>
          <a:prstGeom prst="roundRect">
            <a:avLst>
              <a:gd name="adj" fmla="val 9397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 marL="0" indent="0" algn="l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1205-4973-4691-BF97-A48DB5988B91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54874" y="5016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48102" y="272646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194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29" y="1239252"/>
            <a:ext cx="11336741" cy="2671501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29" y="4050956"/>
            <a:ext cx="11336741" cy="2165192"/>
          </a:xfrm>
          <a:prstGeom prst="snip2DiagRect">
            <a:avLst>
              <a:gd name="adj1" fmla="val 0"/>
              <a:gd name="adj2" fmla="val 50000"/>
            </a:avLst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753E4-64E7-4F54-A708-77DF1698AD8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06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239253" y="136525"/>
            <a:ext cx="10763265" cy="1092128"/>
          </a:xfrm>
          <a:prstGeom prst="snip2DiagRect">
            <a:avLst/>
          </a:prstGeom>
          <a:solidFill>
            <a:schemeClr val="tx1">
              <a:lumMod val="85000"/>
              <a:alpha val="3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89481" y="1355323"/>
            <a:ext cx="3724211" cy="1106889"/>
          </a:xfrm>
          <a:prstGeom prst="roundRect">
            <a:avLst>
              <a:gd name="adj" fmla="val 9269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208997" y="2571750"/>
            <a:ext cx="3699547" cy="3589338"/>
          </a:xfrm>
          <a:prstGeom prst="roundRect">
            <a:avLst>
              <a:gd name="adj" fmla="val 3147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71296" y="1355323"/>
            <a:ext cx="3781199" cy="1106889"/>
          </a:xfrm>
          <a:prstGeom prst="roundRect">
            <a:avLst>
              <a:gd name="adj" fmla="val 9269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160743" y="2571750"/>
            <a:ext cx="3794789" cy="3589338"/>
          </a:xfrm>
          <a:prstGeom prst="roundRect">
            <a:avLst>
              <a:gd name="adj" fmla="val 4162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207731" y="1355323"/>
            <a:ext cx="3794788" cy="1106889"/>
          </a:xfrm>
          <a:prstGeom prst="roundRect">
            <a:avLst>
              <a:gd name="adj" fmla="val 10502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207731" y="2571750"/>
            <a:ext cx="3794788" cy="3589338"/>
          </a:xfrm>
          <a:prstGeom prst="roundRect">
            <a:avLst>
              <a:gd name="adj" fmla="val 549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C7922ACB-24AD-45C6-A247-425F64ED4013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1D80C-5511-CDA1-3668-98C690F9E6F1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F7F3BD-0FA3-D61A-7F5A-76470E02E877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66809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chemeClr val="accent6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85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B288-A44D-431C-AB98-6BCACD53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963C9-B530-4F5B-A442-8BA8C867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8A1AA-951B-4755-A92C-5176DA349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EB7464-8A92-466F-9AB8-A073449F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EFD47C2-3D33-40E1-B627-5F904593E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481" y="1355323"/>
            <a:ext cx="3724211" cy="1106889"/>
          </a:xfrm>
          <a:prstGeom prst="roundRect">
            <a:avLst>
              <a:gd name="adj" fmla="val 9269"/>
            </a:avLst>
          </a:prstGeom>
          <a:solidFill>
            <a:srgbClr val="0070C0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94A5D41-3FD2-41FB-93BE-C3CEEF83463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08997" y="2571750"/>
            <a:ext cx="3699547" cy="3589338"/>
          </a:xfrm>
          <a:prstGeom prst="roundRect">
            <a:avLst>
              <a:gd name="adj" fmla="val 3147"/>
            </a:avLst>
          </a:prstGeom>
          <a:solidFill>
            <a:srgbClr val="0070C0">
              <a:alpha val="4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AE3BDE2-D130-425C-AB1A-82E230D99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71296" y="1355323"/>
            <a:ext cx="3781199" cy="1106889"/>
          </a:xfrm>
          <a:prstGeom prst="roundRect">
            <a:avLst>
              <a:gd name="adj" fmla="val 9269"/>
            </a:avLst>
          </a:prstGeom>
          <a:solidFill>
            <a:srgbClr val="5CC6D6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F9FB8B6-626B-4270-8053-6F6362F5B9B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160743" y="2571750"/>
            <a:ext cx="3794789" cy="3589338"/>
          </a:xfrm>
          <a:prstGeom prst="roundRect">
            <a:avLst>
              <a:gd name="adj" fmla="val 4162"/>
            </a:avLst>
          </a:prstGeom>
          <a:solidFill>
            <a:srgbClr val="5CC6D6">
              <a:alpha val="4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25AE8C9-193B-4380-8C8C-5CD04BAE12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7731" y="1355323"/>
            <a:ext cx="3794788" cy="1106889"/>
          </a:xfrm>
          <a:prstGeom prst="roundRect">
            <a:avLst>
              <a:gd name="adj" fmla="val 10502"/>
            </a:avLst>
          </a:prstGeom>
          <a:solidFill>
            <a:srgbClr val="F8D22F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1EA5220-D0E3-44FD-9F25-9120D39C58B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207731" y="2571750"/>
            <a:ext cx="3794788" cy="3589338"/>
          </a:xfrm>
          <a:prstGeom prst="roundRect">
            <a:avLst>
              <a:gd name="adj" fmla="val 5496"/>
            </a:avLst>
          </a:prstGeom>
          <a:solidFill>
            <a:srgbClr val="F8D22F">
              <a:alpha val="5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5E092-F3FF-A4E6-2EA4-4BB21E4D6412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547953-B1E8-0E85-D67B-F3E4F68AFDD9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9424373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251284" y="136524"/>
            <a:ext cx="10493856" cy="11267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27630" y="4246191"/>
            <a:ext cx="3637100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17811" y="1748049"/>
            <a:ext cx="3637100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27630" y="4882613"/>
            <a:ext cx="3637100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374" y="4237341"/>
            <a:ext cx="3625317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72554" y="1739199"/>
            <a:ext cx="3625317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80739" y="4873762"/>
            <a:ext cx="3630118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127679" y="4237343"/>
            <a:ext cx="3627281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17859" y="1739201"/>
            <a:ext cx="3627281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127272" y="4873762"/>
            <a:ext cx="3632085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082-436F-4A61-8A92-57BA0B62229B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C85695-FCD2-60F8-7AF8-3E56B446520D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11EC10-2C32-5F55-8DBC-1FE8EABB258F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701670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5ACB-0721-4467-8D8A-C74DF9A7A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85E7E4-DEAA-490B-98A4-EC965B38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EB0E9-4F41-46F2-88D8-00E260AC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E337EE-58B1-4C4F-9249-3DF211B3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076DBB8-0983-4CF0-A51B-081F5F067B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8EFB2F-B6EE-47E0-B7D8-97C5527C41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703" y="3175876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A4AE02A-0E8D-4BA5-B7D8-F909962ED6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6703" y="47627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0551620-2FD1-4AB6-B023-35F0E4BC2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2094" y="1604545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2FAF6AA-F903-4AA6-B6D4-3D1E27E1C4F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2322093" y="3175876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D5EE32-612B-4978-867B-1A7AC4AB535A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2322092" y="4762745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7178BD-5FBC-97B5-F330-BF8490E6A174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A1C35B-23AC-BAE0-68F0-DD1F5DF57E79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76169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2DDA-B19A-466D-AB9F-2AED024E49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D9438-BCBC-47C8-85D8-751A0143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1E174B-A958-42DC-B25A-82F226745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FC819-67BC-4761-8529-A3D53336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19B7CD5-934A-4924-B532-1B35B4A1F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39003CC-6ABB-4826-89F0-05BABF835F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703" y="3175876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96336D3-75FA-4C18-843B-DCF52AA492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6703" y="47627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A18BA7-54F0-4CAA-85D3-AAEB09371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2094" y="1604545"/>
            <a:ext cx="9442278" cy="1379874"/>
          </a:xfrm>
          <a:prstGeom prst="roundRect">
            <a:avLst/>
          </a:prstGeom>
          <a:solidFill>
            <a:schemeClr val="accent6">
              <a:alpha val="8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AAD6193-44E1-4F34-B83E-067774AC0AD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2322093" y="3175876"/>
            <a:ext cx="9442278" cy="1379874"/>
          </a:xfrm>
          <a:prstGeom prst="roundRect">
            <a:avLst/>
          </a:prstGeom>
          <a:solidFill>
            <a:srgbClr val="FFFF00">
              <a:alpha val="96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797F008-C33B-4D50-B484-B24FD52BF5F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2322092" y="4762745"/>
            <a:ext cx="9442278" cy="1379874"/>
          </a:xfrm>
          <a:prstGeom prst="roundRect">
            <a:avLst/>
          </a:prstGeom>
          <a:solidFill>
            <a:srgbClr val="00B050">
              <a:alpha val="9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3EEC96-9F15-13B0-0305-E4EE8A52DAF8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59428E-53A5-E00E-BF18-5BCE2565B05D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033639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C284-39B1-43A6-A512-53E558824A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6DF20-A8BC-49C5-BC88-2F71CEB82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DB0A4-0FE7-4AC0-843C-32D60244A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BEDBC-04C2-408F-BF12-5CE00BE4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01154C1-F323-4336-89FA-CDF760CC51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35608" y="16045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839DF9C-888F-4638-8B04-9D27E72996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35608" y="3191414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89805721-9377-47B6-8397-665F61F0BF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35608" y="4778283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FCF0A30-EF0F-4FF3-8C48-730D3D689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57" y="1604545"/>
            <a:ext cx="9263203" cy="1379874"/>
          </a:xfrm>
          <a:prstGeom prst="roundRect">
            <a:avLst/>
          </a:prstGeom>
          <a:solidFill>
            <a:schemeClr val="accent6">
              <a:alpha val="8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352E61A-66BB-43A9-A61C-D0CA0C67C970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45957" y="3185329"/>
            <a:ext cx="9263203" cy="1379874"/>
          </a:xfrm>
          <a:prstGeom prst="roundRect">
            <a:avLst/>
          </a:prstGeom>
          <a:solidFill>
            <a:srgbClr val="FFFF00">
              <a:alpha val="96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746AA8A-0247-412D-A471-50188A280F8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745957" y="4775566"/>
            <a:ext cx="9263203" cy="1379874"/>
          </a:xfrm>
          <a:prstGeom prst="roundRect">
            <a:avLst/>
          </a:prstGeom>
          <a:solidFill>
            <a:srgbClr val="00B050">
              <a:alpha val="9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C3A42-374D-D056-535E-D09A7A670897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75B3A0-DAAA-A006-10E8-1B8F37872C8B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050621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3C933-4E38-47A8-9FC1-21D394F69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6AC08-6099-4BFB-A583-D13385113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6EAECC-3A18-4917-981C-AD32640FF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3ED6B-FA7F-4E0E-A420-5DAE9E380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A46CCC20-5DF7-4F63-BADE-D63F68425F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BC3652E-F00B-4580-B86F-D9C4891EF4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532484" y="1579690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90E4A38-82DE-4A3D-B14D-53F049ADB6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58265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525817-5597-4DB0-A697-D7CFF26B878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4046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B309D26-561A-4F75-9F89-1DDC3CEDDBC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09827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0CC72BC-7B8E-4AE4-8E53-B5577AB26FE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35608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19E0752-B031-4785-89C8-18B8C2087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02" y="3085435"/>
            <a:ext cx="11157668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AA274598-EC8D-44F0-A627-D5E7B7CD7C5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6703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D856E10E-6C9A-4750-8F98-5597AC563B8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532484" y="4008212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597A897-FB1C-4BBA-9888-CCC58B53271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458265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4ED9F3B8-8A9C-42D2-B032-3ED149889FC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4046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8FE8515-CA5F-4E20-A785-FEA3430CA95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309827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49F5FC6A-3A92-4D5A-B46D-6CB25011382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35608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645B460-16CE-4F29-94AC-B395643F1102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06702" y="5513957"/>
            <a:ext cx="11157668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179126-7E74-8DB1-B29D-A630F4C71556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DD43F7-A746-0A78-52F2-68D9825BC714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437661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EE230-A8F7-4CB7-8164-CBA175DC577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E368D-43C9-4033-8782-4CB33928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DB5140-8782-4D80-9279-02833069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663EE0-FE78-481B-8AAF-D6F894A7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D9F4D2A-0761-4565-81B1-F99D3BCEFB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  <a:solidFill>
            <a:schemeClr val="tx1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0ECD65E-64BB-42C5-B45A-01DCF97E6B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532484" y="1579690"/>
            <a:ext cx="1528762" cy="1395412"/>
          </a:xfrm>
          <a:solidFill>
            <a:schemeClr val="bg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13B5F10-C494-46AE-9231-B59D019D27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58265" y="1589007"/>
            <a:ext cx="1528762" cy="1395412"/>
          </a:xfrm>
          <a:solidFill>
            <a:schemeClr val="tx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F5DDD22-0B07-48E5-A267-52073D593E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4046" y="1589007"/>
            <a:ext cx="1528762" cy="1395412"/>
          </a:xfrm>
          <a:solidFill>
            <a:schemeClr val="accent1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2E01D426-93F1-4998-A667-ADE5D17A2E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09827" y="1589007"/>
            <a:ext cx="1528762" cy="1395412"/>
          </a:xfrm>
          <a:solidFill>
            <a:schemeClr val="accent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CEE3EAE2-2126-4A05-BFCA-8DCFE5A67D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35608" y="1589007"/>
            <a:ext cx="1528762" cy="1395412"/>
          </a:xfrm>
          <a:solidFill>
            <a:schemeClr val="accent4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69C0873-3286-4D44-9714-7F2197CD5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02" y="3085435"/>
            <a:ext cx="11157668" cy="576262"/>
          </a:xfrm>
          <a:prstGeom prst="rect">
            <a:avLst/>
          </a:prstGeom>
          <a:solidFill>
            <a:schemeClr val="accent6">
              <a:alpha val="81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76CD1CCD-0D24-489B-A0F7-91A0AA033C5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6703" y="4017529"/>
            <a:ext cx="1528762" cy="1395412"/>
          </a:xfrm>
          <a:solidFill>
            <a:schemeClr val="accent5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5FBCB505-BE9C-4EBF-B5F5-C252813062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532484" y="4008212"/>
            <a:ext cx="1528762" cy="1395412"/>
          </a:xfrm>
          <a:solidFill>
            <a:srgbClr val="00B05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CEF1B500-CA89-439D-8721-A73F0AA5956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458265" y="4017529"/>
            <a:ext cx="1528762" cy="1395412"/>
          </a:xfrm>
          <a:solidFill>
            <a:srgbClr val="00B0F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C8D0D38E-7F75-412C-AA0E-F6D7229566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4046" y="4017529"/>
            <a:ext cx="1528762" cy="1395412"/>
          </a:xfrm>
          <a:solidFill>
            <a:srgbClr val="00206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6FE56F7B-E310-4B5D-8AEE-F411144E3C3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309827" y="4017529"/>
            <a:ext cx="1528762" cy="1395412"/>
          </a:xfrm>
          <a:solidFill>
            <a:srgbClr val="7030A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6FCB88BC-C20E-4E27-9315-3CEAC994531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35608" y="4017529"/>
            <a:ext cx="1528762" cy="1395412"/>
          </a:xfrm>
          <a:solidFill>
            <a:srgbClr val="FF990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EFB8F3-6534-40BE-90A1-C61AFA4AA15A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06702" y="5513957"/>
            <a:ext cx="11157668" cy="576262"/>
          </a:xfrm>
          <a:prstGeom prst="rect">
            <a:avLst/>
          </a:prstGeom>
          <a:solidFill>
            <a:schemeClr val="accent6">
              <a:alpha val="81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F79087-24B2-92EB-87B8-B0AF00009AD3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5DABA2-D307-B507-01B7-BA1A652DFFD7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927487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7630" y="1636295"/>
            <a:ext cx="11336740" cy="4540668"/>
          </a:xfrm>
          <a:prstGeom prst="roundRect">
            <a:avLst>
              <a:gd name="adj" fmla="val 3790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E069-747B-40E4-9461-BB16539FC56E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F0E916D-C361-4353-AA9F-4A957874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443" y="136525"/>
            <a:ext cx="10452928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71600-4B6E-1F16-EE6E-AE5EC702604C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9A98BA-3AD9-D9DC-2CAC-D4025B9CCB87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256434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59080-2EEC-4B49-AE1A-D891341C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D2EF90-24AD-4364-9B26-C8AE7F2A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52759-3C89-4D99-BDBF-B189A47C7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7F950-087B-488A-9B44-F26AA0772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956459-B37D-4195-A796-AB258F1993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7629" y="1587751"/>
            <a:ext cx="5491907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71ABD5CC-278D-4A27-AA73-3550A87CB14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3725" y="1587500"/>
            <a:ext cx="5668963" cy="4608512"/>
          </a:xfrm>
        </p:spPr>
        <p:txBody>
          <a:bodyPr/>
          <a:lstStyle/>
          <a:p>
            <a:endParaRPr lang="th-T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71E19-E948-86DE-77D9-40DD6FB44DF2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CA35BE-3059-97FC-033A-AA44BCDB34C6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6828640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0A33-1CB8-4E59-AEC7-4E980CCA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6C4253-55B0-47D7-B76E-BA1F4704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718084-5FD9-4ADE-B693-C768F4653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B43B7-3F55-4615-889C-79543872C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DDB2B395-0934-49A0-95A9-6BE1DA27AD4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27630" y="1540042"/>
            <a:ext cx="11336739" cy="4475747"/>
          </a:xfrm>
        </p:spPr>
        <p:txBody>
          <a:bodyPr/>
          <a:lstStyle/>
          <a:p>
            <a:endParaRPr lang="th-T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DF1A0-D132-7EA9-B9EB-77EC44ABE156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4D5EB-3F80-B92D-08C1-ABA0A9C97AA2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89702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215FBA8E-0658-4F00-9748-771DA377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442" y="172621"/>
            <a:ext cx="10452928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chemeClr val="tx1">
              <a:lumMod val="75000"/>
              <a:alpha val="36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F2CE-77BC-4425-B062-1DCBBE0E567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CFE53-479A-CEC9-F649-6624ED4F6778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48A31F-2D3D-8ABC-A907-675A26E58820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838073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E1E5B-1489-40D8-AA58-353759EF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20857B-29D5-4DCB-98D8-73F7CCF8A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51CCF-B54B-4246-8C72-124F0FA4E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C5DF30-40BD-4180-AC54-B51D36717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44510044-9EA4-4771-827F-D9514405104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427630" y="1552075"/>
            <a:ext cx="11336740" cy="4439652"/>
          </a:xfrm>
        </p:spPr>
        <p:txBody>
          <a:bodyPr/>
          <a:lstStyle/>
          <a:p>
            <a:endParaRPr lang="th-T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C3CE10-CED6-9E6C-859A-782EF35363E8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EFE2A-CC70-714C-5029-3F8960EDD8F4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8783283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8590" y="136524"/>
            <a:ext cx="2565779" cy="6040438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8937" y="136524"/>
            <a:ext cx="7861289" cy="6040439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7C85D-F5CA-4F65-9E72-34EACFCBA4B8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BBC66-6EE7-DCE1-D5D8-A962E78C8260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FAED8-19F9-C547-3617-224CE6474575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7683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BF5EA-A1CF-476C-BCDF-2721A2A651B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ECAA9-181B-476C-B087-75B3571F5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51D34-AEED-4156-A3D7-6A84217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F786B-5BDD-4ABB-8181-EFAE30710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27A7222-FFBF-4121-A5F2-9AC97E77A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rgbClr val="00B0F0">
              <a:alpha val="24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300DE4-7680-C8E0-8AAE-CA985F116E63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8A991B-81EB-8A39-5C36-27E091652322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7673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E4E9-E927-44FA-ACE2-730858755AA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alpha val="6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EC750A-508C-4858-90AE-8D441B17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6ABD3-CD8E-438C-9C34-E6D188741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F6ADB-6C76-413C-A503-CA8184EF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856BEF-19D6-4EFA-A2B2-780E2D183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chemeClr val="accent6">
              <a:lumMod val="60000"/>
              <a:lumOff val="40000"/>
              <a:alpha val="36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13368-39CE-A417-44F0-3568141EEBF4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2F1EF8-A365-763F-850D-A18C08811DFF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65388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7630" y="4464028"/>
            <a:ext cx="11336739" cy="1641490"/>
          </a:xfrm>
          <a:prstGeom prst="rect">
            <a:avLst/>
          </a:prstGeom>
          <a:solidFill>
            <a:srgbClr val="FFC000">
              <a:alpha val="82000"/>
            </a:srgbClr>
          </a:solidFill>
        </p:spPr>
        <p:txBody>
          <a:bodyPr wrap="none" anchor="ctr">
            <a:normAutofit/>
          </a:bodyPr>
          <a:lstStyle>
            <a:lvl1pPr algn="ctr">
              <a:defRPr sz="9600" b="1" spc="-300">
                <a:solidFill>
                  <a:schemeClr val="bg1"/>
                </a:soli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27631" y="3584587"/>
            <a:ext cx="11336738" cy="754025"/>
          </a:xfrm>
          <a:prstGeom prst="rect">
            <a:avLst/>
          </a:prstGeom>
          <a:solidFill>
            <a:schemeClr val="accent2">
              <a:lumMod val="75000"/>
              <a:alpha val="58000"/>
            </a:schemeClr>
          </a:solidFill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98153A51-D0A0-4B89-8894-E5617F4C0C91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7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728" y="1564105"/>
            <a:ext cx="5708488" cy="46128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564105"/>
            <a:ext cx="5435432" cy="46128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F1531-08D9-42EC-ABFC-64D351657E0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D993138-45F7-47D6-9F0D-B002D878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443" y="136525"/>
            <a:ext cx="10452928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AE0974-0365-1015-14B1-E21AE74DE51E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2F776-9355-097A-3D09-F64FD3F94F9C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355010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6B61-F618-4EA9-9C52-4C8AF4F8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8E8FBD-D238-44BC-AC74-CFA3AB859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541666-5930-4C9F-8A42-4BA9E40E0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789EE-3FB5-498D-90EF-6C2515F8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6A1CF7-1FE0-471F-8D49-54FBEF2FE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504" y="1420039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F5A31C6-ED20-4703-BB4B-3938428C908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4504" y="3652355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3C6C058-87CD-47CE-B8FE-AE98B8A5BB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29437" y="1420039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B91E80A-23A2-4EC8-B231-246EE889E7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29437" y="3652355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44B439-BB67-1FA9-BC11-CC465F91537B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5AF5EF-EA6B-5888-F2AC-EB74F8DEFECC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18010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lane on the runway&#10;&#10;Description automatically generated with low confidence">
            <a:extLst>
              <a:ext uri="{FF2B5EF4-FFF2-40B4-BE49-F238E27FC236}">
                <a16:creationId xmlns:a16="http://schemas.microsoft.com/office/drawing/2014/main" id="{A252515D-B10F-46C8-A8E4-8953564D3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alphaModFix amt="20000"/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997" t="14879" b="11825"/>
          <a:stretch/>
        </p:blipFill>
        <p:spPr>
          <a:xfrm>
            <a:off x="2275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7630" y="6356350"/>
            <a:ext cx="3153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48669" y="6356350"/>
            <a:ext cx="4490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53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631" y="1407695"/>
            <a:ext cx="11336739" cy="4769268"/>
          </a:xfrm>
          <a:prstGeom prst="roundRect">
            <a:avLst>
              <a:gd name="adj" fmla="val 6532"/>
            </a:avLst>
          </a:prstGeom>
          <a:solidFill>
            <a:schemeClr val="tx1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74DA04-06D1-445E-87AC-CB96F4F58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5">
            <a:alphaModFix amt="50000"/>
          </a:blip>
          <a:srcRect l="29678" t="16795" r="27722" b="36805"/>
          <a:stretch/>
        </p:blipFill>
        <p:spPr>
          <a:xfrm>
            <a:off x="10358165" y="972168"/>
            <a:ext cx="1833835" cy="96253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1443" y="136525"/>
            <a:ext cx="10452928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50FEBB88-13FC-4075-A492-2BC090754C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/>
          <a:srcRect t="14176" b="9931"/>
          <a:stretch/>
        </p:blipFill>
        <p:spPr>
          <a:xfrm>
            <a:off x="-1198732" y="0"/>
            <a:ext cx="1092846" cy="11737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0E03D9-FBE5-4B97-0E37-1D54ED079EA9}"/>
              </a:ext>
            </a:extLst>
          </p:cNvPr>
          <p:cNvSpPr txBox="1"/>
          <p:nvPr userDrawn="1"/>
        </p:nvSpPr>
        <p:spPr>
          <a:xfrm>
            <a:off x="0" y="-114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8699BD-C8EE-C5E6-E04F-6CEBA4B63280}"/>
              </a:ext>
            </a:extLst>
          </p:cNvPr>
          <p:cNvSpPr txBox="1"/>
          <p:nvPr userDrawn="1"/>
        </p:nvSpPr>
        <p:spPr>
          <a:xfrm>
            <a:off x="0" y="6470650"/>
            <a:ext cx="12192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ลับ</a:t>
            </a:r>
          </a:p>
        </p:txBody>
      </p:sp>
    </p:spTree>
    <p:extLst>
      <p:ext uri="{BB962C8B-B14F-4D97-AF65-F5344CB8AC3E}">
        <p14:creationId xmlns:p14="http://schemas.microsoft.com/office/powerpoint/2010/main" val="24407325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64" r:id="rId2"/>
    <p:sldLayoutId id="2147483765" r:id="rId3"/>
    <p:sldLayoutId id="2147483730" r:id="rId4"/>
    <p:sldLayoutId id="2147483763" r:id="rId5"/>
    <p:sldLayoutId id="2147483760" r:id="rId6"/>
    <p:sldLayoutId id="2147483731" r:id="rId7"/>
    <p:sldLayoutId id="2147483732" r:id="rId8"/>
    <p:sldLayoutId id="2147483756" r:id="rId9"/>
    <p:sldLayoutId id="2147483757" r:id="rId10"/>
    <p:sldLayoutId id="2147483755" r:id="rId11"/>
    <p:sldLayoutId id="2147483759" r:id="rId12"/>
    <p:sldLayoutId id="2147483750" r:id="rId13"/>
    <p:sldLayoutId id="2147483733" r:id="rId14"/>
    <p:sldLayoutId id="2147483758" r:id="rId15"/>
    <p:sldLayoutId id="2147483734" r:id="rId16"/>
    <p:sldLayoutId id="2147483735" r:id="rId17"/>
    <p:sldLayoutId id="2147483736" r:id="rId18"/>
    <p:sldLayoutId id="2147483766" r:id="rId19"/>
    <p:sldLayoutId id="2147483737" r:id="rId20"/>
    <p:sldLayoutId id="2147483767" r:id="rId21"/>
    <p:sldLayoutId id="2147483738" r:id="rId22"/>
    <p:sldLayoutId id="2147483768" r:id="rId23"/>
    <p:sldLayoutId id="2147483769" r:id="rId24"/>
    <p:sldLayoutId id="2147483754" r:id="rId25"/>
    <p:sldLayoutId id="2147483739" r:id="rId26"/>
    <p:sldLayoutId id="2147483740" r:id="rId27"/>
    <p:sldLayoutId id="2147483741" r:id="rId28"/>
    <p:sldLayoutId id="2147483742" r:id="rId29"/>
    <p:sldLayoutId id="2147483753" r:id="rId30"/>
    <p:sldLayoutId id="2147483743" r:id="rId31"/>
    <p:sldLayoutId id="2147483761" r:id="rId32"/>
    <p:sldLayoutId id="2147483751" r:id="rId33"/>
    <p:sldLayoutId id="2147483752" r:id="rId34"/>
    <p:sldLayoutId id="2147483762" r:id="rId35"/>
    <p:sldLayoutId id="2147483746" r:id="rId36"/>
    <p:sldLayoutId id="2147483744" r:id="rId37"/>
    <p:sldLayoutId id="2147483747" r:id="rId38"/>
    <p:sldLayoutId id="2147483748" r:id="rId39"/>
    <p:sldLayoutId id="2147483749" r:id="rId40"/>
    <p:sldLayoutId id="2147483745" r:id="rId4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FFFF00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5374E-6BF2-4AF6-AE6E-574D218D7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0EA4C-0281-4122-B450-E61CFECBDB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A9921-8FDE-4513-9EAA-5B8AAD6A6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E6CCD-4821-49E4-95A5-ADE04887E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85F31-17EF-43A0-A86C-D36CBEBD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7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741A1-BB64-4677-AF42-8DC9B8B9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6719C-3EE5-41E8-8B8A-F2BC6C95C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CA65B-635A-497E-A275-96383AA5D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6619F-DD91-44A3-BFD9-9B0614175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5F3E-E544-43C5-8769-C472D21CB03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BAFF5-BDC9-4EB1-BF59-42A692CD5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A69C6-80A1-4F9C-800C-27661E7E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655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51C4-931A-4BA5-9A40-CD62DFE95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938550-7EDD-4D23-9BD3-50053277516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26FB7-C161-434A-85CD-227B960AA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3EDD1-479B-40C7-B9E8-FBA22B63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7139-8314-4FA6-B03F-7BBA18DD44D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93001-A991-43F5-B415-9459ED3C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118BC-A57C-4B51-972F-EEA1139F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96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E680C-8A10-40C8-8406-FC3CA632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63F3AF-06BB-4043-A48C-80F4A86BE3A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7105C-0798-42D9-9A0F-A7EAAEC3E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B1431-F227-499A-AD75-A23CF8D6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845B2-A239-40AB-A3FE-343E10B569B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DEC20-63FD-429E-9E2A-51CF21DA5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1C51-F73B-43F1-89C8-21E0585CB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12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A346BA-5925-4F0D-A518-0DE1188CB2F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713204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1C0AC-B8A3-41C1-9F23-ADEDFE4DD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F32B8C-BE32-45ED-9988-C92ACCCB8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04607-5E11-4178-8708-E205E5CF3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6B105-283D-469A-82A0-6FDBFCC5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ED3B55-F00F-43DB-99F7-7E144BB8161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50C81B-B399-4076-86F0-C397383B6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2352FE5-6716-4DB1-8731-0A75DB2CE30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A8FA40-B031-4EB0-926F-DC7C5987491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B16B669-AA17-4239-B1DA-2AF7695BBDA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160811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4B983-37F8-465A-8750-602776938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65DEF-038D-49EC-8816-62ACC9846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1E238-ADB5-4554-8DC9-CE0493A24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4908-C818-4318-A76D-2A8D4ACFD37A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5ADDC-3679-4163-BD18-46BA43DE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5D446-F450-4DBC-A779-11E2C5A6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41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6EC8D-BD87-476F-B107-10AE83DD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B5610-3094-4502-9AD0-20523C0E6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6A129-1650-4F76-99FD-9A9B0C9D2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753E4-64E7-4F54-A708-77DF1698AD8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A42B3-25D0-4ACC-AB24-C8FAA82FB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CA73F-AC55-40E1-8A3A-1E1299957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00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0516-0FAE-4F86-A593-2FECA0DF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2C6EC-FEE9-4C9A-9EE2-06DFCF60F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44E22-651A-4BE0-B0F1-BB08290781AE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497FD-5F51-49AB-BAD5-E2B4A64D7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2E236-8D94-4950-9353-768DC1A38826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E016BA-9C4B-4F93-BF49-9C50DAB27C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396F33-30FE-4998-B7BA-7CAFAC89876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407BDBB-8BFE-4416-B052-01DF127AE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2ACB-24AD-45C6-A247-425F64ED4013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D65A85-C7CF-457B-90D4-FDBA9FE13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D71CF67-888C-4470-8C50-9F1789D1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37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707CD-1D8E-469F-8EE2-6BE646A1FC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3FB7A3-9B6B-4C9E-B526-1586BF5EE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606F2-E788-4A09-9478-DF675B86A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82585-1AF2-4CCE-AB47-253B0B8A6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A0AAD-282F-47EA-A5D5-AD4AE799D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86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98E7-A866-4873-B84B-2C53B35223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9A82E-17E1-469A-BCF7-4A7DD94DA0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DFF0A-84DD-4537-9FDC-0E4F5EC7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23A8-B2BF-412E-9AE7-5C174D0ED43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B7CFE-6F70-4706-BEC9-658F9E0F3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55FE-07CD-4870-8A46-2FFDCFAF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49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36C6-2B8D-4F5F-8117-A8D1A4A0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932D2-F83C-47BC-A512-A133F0C0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9221C-A1E7-42CA-86B0-0E4C844C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7CA18-4533-4D61-935B-0C964431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479578-1946-44CF-A9F2-555BAB182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746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93E1C5-EC31-486A-8EB3-A17880111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2BCB2-FAC9-4E0B-95BF-01F2D41F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F2CE-77BC-4425-B062-1DCBBE0E567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D86F9-538B-43F8-AAB7-D96B58CF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65EEE-5F75-4300-8786-0737D0DB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C92D0-3ACF-414A-9A57-015EF5149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77410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5D5B-8535-4059-8A85-B6C85D39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6B94B-1046-4F71-B226-923E89E36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DB561-43E9-48E8-BA60-44C5A6395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5E5FD-B5C8-4E92-AEEF-D1B887CB6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9B3E1-5149-4919-9C19-882A0D70D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7666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04D9-9241-4FEC-90D6-398EB03E54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FA29E5-F730-475B-BBC2-FBCF5BFBD2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54DBA-A611-4C33-8B77-13C67A5D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3A51-D0A0-4B89-8894-E5617F4C0C91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EFAE-3747-4202-A53D-68AAADC1D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C83DB-DD8B-4A96-BCF4-094945A0A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802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10D0-9080-4959-9145-2513DB96E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4AFF98-1B44-4A4F-8B4C-0FFC1E7CB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9A44F-210C-4E6F-BD76-2E4F7C902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D95D4-DBA5-4024-9FA5-9B3F166D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13B4B-71A7-4D93-983C-FC263F50C2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B5AB04-F615-4393-917E-FADB3286CA8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966798-500F-4B22-B911-6FA9F2C63A6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D75905-2173-4362-A1E6-2966EBFE014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3227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25CD-18E1-4701-8FC1-7F12E061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17343-8484-476D-BD13-93147A6E9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2888F7-0190-46A1-A2B7-231102D09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50BBB-4001-462D-B3DF-2E2B06D1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4" name="Content Placeholder 13" descr="A plane flying in the sky&#10;&#10;Description automatically generated with low confidence">
            <a:extLst>
              <a:ext uri="{FF2B5EF4-FFF2-40B4-BE49-F238E27FC236}">
                <a16:creationId xmlns:a16="http://schemas.microsoft.com/office/drawing/2014/main" id="{C505116F-B296-4823-A966-C12F3D7142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2316" y="1616075"/>
            <a:ext cx="2855893" cy="1906588"/>
          </a:xfrm>
        </p:spPr>
      </p:pic>
      <p:pic>
        <p:nvPicPr>
          <p:cNvPr id="18" name="Content Placeholder 17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5218C282-9BDA-4944-9620-DF4A0994CFC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1943506" y="3960813"/>
            <a:ext cx="2853514" cy="1905000"/>
          </a:xfrm>
        </p:spPr>
      </p:pic>
      <p:pic>
        <p:nvPicPr>
          <p:cNvPr id="16" name="Content Placeholder 15" descr="A group of airplanes on a runway&#10;&#10;Description automatically generated with low confidence">
            <a:extLst>
              <a:ext uri="{FF2B5EF4-FFF2-40B4-BE49-F238E27FC236}">
                <a16:creationId xmlns:a16="http://schemas.microsoft.com/office/drawing/2014/main" id="{D3616788-D191-4EDF-82D8-310CA9E7BFB6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4"/>
          <a:stretch>
            <a:fillRect/>
          </a:stretch>
        </p:blipFill>
        <p:spPr>
          <a:xfrm>
            <a:off x="7730341" y="1616075"/>
            <a:ext cx="2855893" cy="1906588"/>
          </a:xfrm>
        </p:spPr>
      </p:pic>
      <p:pic>
        <p:nvPicPr>
          <p:cNvPr id="20" name="Content Placeholder 19" descr="A picture containing sky, outdoor, road, grass&#10;&#10;Description automatically generated">
            <a:extLst>
              <a:ext uri="{FF2B5EF4-FFF2-40B4-BE49-F238E27FC236}">
                <a16:creationId xmlns:a16="http://schemas.microsoft.com/office/drawing/2014/main" id="{4B5233B7-D9C6-40AD-9F50-0279BD6BDB35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5"/>
          <a:stretch>
            <a:fillRect/>
          </a:stretch>
        </p:blipFill>
        <p:spPr>
          <a:xfrm>
            <a:off x="7731531" y="3960813"/>
            <a:ext cx="2853514" cy="1905000"/>
          </a:xfrm>
        </p:spPr>
      </p:pic>
      <p:pic>
        <p:nvPicPr>
          <p:cNvPr id="12" name="Picture Placeholder 11" descr="A person standing next to a plane&#10;&#10;Description automatically generated with low confidence">
            <a:extLst>
              <a:ext uri="{FF2B5EF4-FFF2-40B4-BE49-F238E27FC236}">
                <a16:creationId xmlns:a16="http://schemas.microsoft.com/office/drawing/2014/main" id="{7FCACCF8-2839-45EF-8F3D-5DB90380964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/>
          <a:srcRect l="-759" t="-4093" r="44299" b="4093"/>
          <a:stretch/>
        </p:blipFill>
        <p:spPr>
          <a:xfrm>
            <a:off x="4982766" y="2465407"/>
            <a:ext cx="2563018" cy="2552270"/>
          </a:xfrm>
        </p:spPr>
      </p:pic>
    </p:spTree>
    <p:extLst>
      <p:ext uri="{BB962C8B-B14F-4D97-AF65-F5344CB8AC3E}">
        <p14:creationId xmlns:p14="http://schemas.microsoft.com/office/powerpoint/2010/main" val="106929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3E661-2F5C-41CD-AA25-3132E5E40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008CE7-40C7-4497-8F69-B00A4BCD4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2CF8C-4809-44E6-8F2D-27E216A38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17568-32C8-4E3A-9085-84A84021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8B45A4-113F-476C-927F-82EA735A9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4B3D97-9160-48AB-981B-979CF405F5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1EC962-D3C3-4450-9B80-DFA43CFB1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85531BC-23BC-4134-A4B2-70CAD858F9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7645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9DEA-B748-44B0-9CAC-0ABD90891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5D9EB-E954-4A22-A7F9-C416043C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06F356-9E96-4F0E-93F9-B4530EA30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BB8DF-F66E-4A01-8B2C-D4B1CCC6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5F3E-E544-43C5-8769-C472D21CB03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8C293-064F-42B2-AA35-C01B0241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7F6B6-C492-472C-A726-3040437D4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673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5FF37-3CF1-42B3-9164-983FA65E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1910B-B11C-4845-BEF5-12B5E62292D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0146C-EB12-4A59-905C-C4267D50A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9EF9C-EB24-44B6-86BB-72FF5D217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7139-8314-4FA6-B03F-7BBA18DD44D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10F62-E5AB-4822-9D89-F81F9FB62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11071-D582-4471-9063-5D23116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40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C947-40CF-49E0-B44D-352C449C7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CEC836-36FE-4343-BBEB-5278682C6AF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76351-2D28-4D0A-860A-B66A9F290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2EC6F-BA7B-447F-B4D7-716BCB051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845B2-A239-40AB-A3FE-343E10B569B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77D12-325E-471E-B543-32FE45DCE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B4059-FBAA-498A-866D-850C3C347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27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5808156-8498-47CF-9CE0-00FAABF93C1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617387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C02A-854F-467B-9DDF-89041C41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058F0E-38A9-4333-BA0A-7934ABB68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24295-72C4-4153-AA84-7674072B3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263A38-C46F-41C8-8374-E9C00DBE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1D3144-446A-4CB6-8DBB-D606DF83336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8A96FD-3208-4CD4-BD3D-4A73A0768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D9DBE8-BF62-4A5F-BF92-AC9B8D4C353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C48E78-5A1C-48D7-A206-EB6E583B28A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54D06EC-DA2F-4FCD-8D57-CAE041A9258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647015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05BC-C5D3-4CFE-9693-25AF70C1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0A402-A7C5-4A4E-BF26-A3625A128584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157C1-65EA-42E9-AB4B-9B60ACFC3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98BAB-8295-4153-8CDB-EC7407700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1205-4973-4691-BF97-A48DB5988B91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42FC4-C199-47A6-B6A5-D50B33601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EF581-ECD5-4B33-981F-BE05CC708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43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6B936A-7155-40AF-8B5F-5BF0F54BB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EE0C-C267-4D74-97CF-1EA7464AAB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B9AF0-6F66-44D7-BC64-2BED4D0CF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F1531-08D9-42EC-ABFC-64D351657E0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A15B0-67B3-4D3B-B1B9-E75DDA97F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C00FB-AFE5-4AD8-8AEA-DD56F2EE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F33604C-6A0E-4609-B496-3512CBAA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1038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EDFE3-A17C-421B-A3E2-414D58B16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877D5-AC54-4EF1-9E23-D6A8644E1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E50ED-3B68-416D-81A4-AF9B1BE4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02853-E254-4E6F-8AA1-659E06B7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EF746A-8EAD-4A18-962E-7B76E5D17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34500D-EACF-4B38-93F4-B75322B53FAC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8D8240-69F1-45D7-9441-E0BBE77B7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C76A7D-7146-4C97-BAB3-AC70982D6FF0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3C2D68-A9C6-4930-99D0-BA1986B1C0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098CD4-072B-483C-86DA-89FA3658943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748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E2F6-21F9-4B21-9CEB-616F4DF27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C6085-A0F7-47F3-A65B-1F747149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D849C-8CAB-4114-BFE8-A113A304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2EFFCB-6D59-4D6D-A06C-5FF16A5F1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F79F0CF-0FE9-4C2A-994F-E67493581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36A711A-5D66-46CC-9CC9-57390ECBFE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63BBD45-167A-4E34-BFC5-2711D30E0A7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6DFAA0-D860-46DC-B469-9232E2E6B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5EDCE2-D5BD-4504-AECC-2368FF100E4C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93DB9F-695F-4737-8D4E-D8F7203214E3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44778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1BB57-1810-493D-BD82-DE8DF6AE1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80D6-EEFB-4002-B5A8-DB860F477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C9D99-E8B9-45E5-B780-4B2FFAF57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C9C1C-3EDD-4386-959B-F2F5F0D7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316387-97EE-465F-9D6C-0976706297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96E3F71-CB7E-4BA5-9501-C325FBFAB3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8CFB25-E250-441E-8A0F-346327A11D2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5D2DEA-5F45-4E11-8529-E0D4A41AF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33376-C032-45FB-9AB8-213FE97C0F4E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207674-E3B3-4519-8E13-50235DFCAA50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57790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3E43-F13A-434A-9602-1A3FA916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FF74AC-08EF-4597-9E92-6C5420DDB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79F5B7-67A0-4504-873D-4084E9B8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5AD067-F824-4FC9-A798-F5D1E35B1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539990-054F-4B05-A149-18F31BB442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3028B0-E386-4378-AB34-BF9DAFE9FF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59872C-F8F6-4E44-AF1F-A0C84E8CDDE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8DA60B0-6B9A-45E5-AAEF-01282AA07AC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69F9A7-66D9-4975-BBBB-D01F7BAB6DA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CE62E6-FD45-41C7-B0CA-8522668D0DC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24CC5D-2524-435D-82CA-51BE2ADF3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4E593A-50AA-4EA5-AC47-E023D4F9B41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127B1D7-D09B-4181-9A3E-1B6D08BE89C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A71BB1D-6026-4DD9-A21B-7FA30B2752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ACB596A-17DD-43C4-AC37-BB398E35761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7ADC0D6-D845-4120-A374-988C4A1FF86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15B3735-55E2-408C-A02B-00FDD0C997F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2298FCA-B18F-4532-B9A2-D1A1E5CAE4BF}"/>
              </a:ext>
            </a:extLst>
          </p:cNvPr>
          <p:cNvSpPr>
            <a:spLocks noGrp="1"/>
          </p:cNvSpPr>
          <p:nvPr>
            <p:ph type="body" idx="30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804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0F0C-42C1-4879-B02C-0965F16D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C7582A-A254-4116-B7A8-CC0CA5A4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08780-22C8-41D3-BE5F-3E0DA46E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E4DA3-2B16-4542-BC15-26972EF1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A54CD-7B97-4B95-8661-2ED91DF7CE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B78C85-CBE4-4842-B401-6745290B276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5FC173-345B-4D33-B33E-0F2BD9FF9A05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1D3874-A4BF-4626-8D4C-8520EBFC0E71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4570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77980-6645-4F17-A0B9-8821CFBF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17560-428C-4A00-9303-17A8AE85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77DDE-62BF-4D5D-A96C-ADB32829C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09A595-B11D-429E-A560-3CE6FE8F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03D1870E-0B9F-43D8-9E66-67F5B4662F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DEE533C0-B8FB-4F4A-9941-19CD45A47FD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4A9077CB-A469-4430-B463-83D4B7609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CADC0F50-4065-4C91-AA67-A0C1A9C63B9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6C4E9A40-8FDB-4E1E-9629-2D8A4FDEA26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34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EFD2D-88C4-4056-8DC0-C01B68EF1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0D98D6-9B12-495F-A967-D38ADFE8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6BBA-4D38-4F7E-A9D9-B6EB5A85065F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E0EF3-5901-4F62-B172-D82B16875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10690-5CD9-4A53-B130-BD9782D23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72F143-6624-4754-8536-D61A0473C9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0583A5C-AB59-43F4-ABFA-FF31228A013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D43BD5-9EA0-4260-B1E6-6E28C5A534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29A530E8-D232-4C1A-BFD0-69FB5B3AC55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E50D28E-1901-49BE-AA1F-A8DF41A8F7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04568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149DEC-2ABE-49A9-B929-D97B572C9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5385-E3FE-4B62-9982-07FA848A28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89CE4F-5FEE-4B69-A27E-D4AB3470A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24AF6D-6C6E-4693-A887-0C61B1D7E8D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C959A1F-7E64-465A-A338-ABBFE9E5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0ECF-EA65-44C0-A140-B0629310C0DE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F079717-1877-493C-854F-A850F1B02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475B9D-23EB-42EF-945B-2119839C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B783C3F-EFCB-480F-A4C5-E540CE19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678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4643B7-24A5-478F-855C-B502856C4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524C2-2EC6-49AB-9E9A-DE42529666B8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EE6662-A69E-433D-B559-061E73146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20B3B-B343-49D8-A21E-D1EA13932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D07E88B-D401-456C-B231-8446DDCE1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303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9EBCA1-A323-409E-8167-E60AC25D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7E8AB-90ED-43C9-8A8D-B6A7A642EE26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66157-99D4-48CE-8875-3B7464F7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777D4-9E5A-4DB2-A9D0-0E4602ED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5338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228C0C-F774-4270-99CB-314B07EBFBE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745B92C-4D89-4324-B52D-E1F5F627B7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487CEA-7875-4327-875F-CA3B32E80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0</TotalTime>
  <Words>66</Words>
  <Application>Microsoft Office PowerPoint</Application>
  <PresentationFormat>Widescreen</PresentationFormat>
  <Paragraphs>66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Corbel</vt:lpstr>
      <vt:lpstr>TH SarabunPSK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2021-09-23T02:58:24Z</dcterms:created>
  <dcterms:modified xsi:type="dcterms:W3CDTF">2022-07-26T08:29:08Z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